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54" r:id="rId3"/>
    <p:sldId id="790" r:id="rId5"/>
    <p:sldId id="699" r:id="rId6"/>
    <p:sldId id="851" r:id="rId7"/>
    <p:sldId id="853" r:id="rId8"/>
    <p:sldId id="854" r:id="rId9"/>
    <p:sldId id="855" r:id="rId10"/>
    <p:sldId id="455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orient="horz" pos="103" userDrawn="1">
          <p15:clr>
            <a:srgbClr val="A4A3A4"/>
          </p15:clr>
        </p15:guide>
        <p15:guide id="3" orient="horz" pos="1791" userDrawn="1">
          <p15:clr>
            <a:srgbClr val="A4A3A4"/>
          </p15:clr>
        </p15:guide>
        <p15:guide id="4" pos="194" userDrawn="1">
          <p15:clr>
            <a:srgbClr val="A4A3A4"/>
          </p15:clr>
        </p15:guide>
        <p15:guide id="5" pos="1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E4864"/>
    <a:srgbClr val="5B5A7B"/>
    <a:srgbClr val="E0E0E0"/>
    <a:srgbClr val="EFEFEF"/>
    <a:srgbClr val="10327B"/>
    <a:srgbClr val="FAFAFA"/>
    <a:srgbClr val="FDFDFD"/>
    <a:srgbClr val="838E63"/>
    <a:srgbClr val="275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4303" autoAdjust="0"/>
  </p:normalViewPr>
  <p:slideViewPr>
    <p:cSldViewPr snapToGrid="0" showGuides="1">
      <p:cViewPr varScale="1">
        <p:scale>
          <a:sx n="83" d="100"/>
          <a:sy n="83" d="100"/>
        </p:scale>
        <p:origin x="-78" y="-1326"/>
      </p:cViewPr>
      <p:guideLst>
        <p:guide orient="horz" pos="2250"/>
        <p:guide orient="horz" pos="103"/>
        <p:guide orient="horz" pos="1791"/>
        <p:guide pos="194"/>
        <p:guide pos="15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7E0A-FE25-4298-B2A5-F81E4409DC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4E8C-F5F4-4E78-B894-8ABE74AB9A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B2BC2-E36F-4014-826D-67C3AA5D5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337511" y="183664"/>
            <a:ext cx="528375" cy="484787"/>
            <a:chOff x="337511" y="183664"/>
            <a:chExt cx="528375" cy="484787"/>
          </a:xfrm>
        </p:grpSpPr>
        <p:sp>
          <p:nvSpPr>
            <p:cNvPr id="15" name="椭圆 14"/>
            <p:cNvSpPr/>
            <p:nvPr/>
          </p:nvSpPr>
          <p:spPr>
            <a:xfrm>
              <a:off x="359098" y="183664"/>
              <a:ext cx="484788" cy="48478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5499" y="237042"/>
              <a:ext cx="378031" cy="37803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9509" y="186824"/>
              <a:ext cx="112907" cy="11290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37511" y="278417"/>
              <a:ext cx="82915" cy="8291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5499" y="581071"/>
              <a:ext cx="63760" cy="6376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99881" y="485964"/>
              <a:ext cx="66005" cy="6600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921458" y="781003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824904" y="2328028"/>
            <a:ext cx="1836773" cy="25190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24904" y="777552"/>
            <a:ext cx="1836773" cy="1473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921458" y="2911151"/>
            <a:ext cx="1836773" cy="19359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42416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773829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05242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636655" y="1443475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37511" y="1088314"/>
            <a:ext cx="8499413" cy="27348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302118" y="29449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279226" y="4612002"/>
            <a:ext cx="519193" cy="94600"/>
            <a:chOff x="3510366" y="-2733"/>
            <a:chExt cx="1300959" cy="237042"/>
          </a:xfrm>
        </p:grpSpPr>
        <p:sp>
          <p:nvSpPr>
            <p:cNvPr id="46" name="椭圆 45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PA_椭圆 18"/>
          <p:cNvSpPr/>
          <p:nvPr>
            <p:custDataLst>
              <p:tags r:id="rId1"/>
            </p:custDataLst>
          </p:nvPr>
        </p:nvSpPr>
        <p:spPr>
          <a:xfrm>
            <a:off x="3489294" y="128717"/>
            <a:ext cx="2018818" cy="2018816"/>
          </a:xfrm>
          <a:prstGeom prst="ellipse">
            <a:avLst/>
          </a:prstGeom>
          <a:noFill/>
          <a:ln w="952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2"/>
            </p:custDataLst>
          </p:nvPr>
        </p:nvSpPr>
        <p:spPr>
          <a:xfrm>
            <a:off x="3724165" y="351004"/>
            <a:ext cx="1574248" cy="157424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3"/>
            </p:custDataLst>
          </p:nvPr>
        </p:nvSpPr>
        <p:spPr>
          <a:xfrm>
            <a:off x="3399397" y="523303"/>
            <a:ext cx="345284" cy="3452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739082" y="1964276"/>
            <a:ext cx="193055" cy="19305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4"/>
            </p:custDataLst>
          </p:nvPr>
        </p:nvSpPr>
        <p:spPr>
          <a:xfrm>
            <a:off x="3522343" y="1583027"/>
            <a:ext cx="265519" cy="2655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5"/>
            </p:custDataLst>
          </p:nvPr>
        </p:nvSpPr>
        <p:spPr>
          <a:xfrm>
            <a:off x="5403737" y="1104505"/>
            <a:ext cx="221675" cy="2216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77318" y="1848545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201009" y="1387596"/>
            <a:ext cx="120049" cy="1200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椭圆 30"/>
          <p:cNvSpPr/>
          <p:nvPr>
            <p:custDataLst>
              <p:tags r:id="rId6"/>
            </p:custDataLst>
          </p:nvPr>
        </p:nvSpPr>
        <p:spPr>
          <a:xfrm>
            <a:off x="4587891" y="2046342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26439" y="1783529"/>
            <a:ext cx="274868" cy="2748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51987" y="2586782"/>
            <a:ext cx="684002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2E4864"/>
                </a:solidFill>
                <a:latin typeface="+mn-lt"/>
                <a:ea typeface="+mn-ea"/>
                <a:cs typeface="+mn-ea"/>
                <a:sym typeface="+mn-lt"/>
              </a:rPr>
              <a:t>涉及科研报销的文件</a:t>
            </a:r>
            <a:endParaRPr lang="en-US" altLang="zh-CN" sz="4000" b="1" dirty="0">
              <a:solidFill>
                <a:srgbClr val="2E48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PA_文本框 10"/>
          <p:cNvSpPr txBox="1"/>
          <p:nvPr>
            <p:custDataLst>
              <p:tags r:id="rId7"/>
            </p:custDataLst>
          </p:nvPr>
        </p:nvSpPr>
        <p:spPr>
          <a:xfrm>
            <a:off x="3652921" y="830595"/>
            <a:ext cx="1715609" cy="7067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2023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3110" y="3329867"/>
            <a:ext cx="2681403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2E4864"/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227111" y="2023764"/>
            <a:ext cx="367848" cy="3678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3745" y="2031365"/>
            <a:ext cx="2060575" cy="4737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zh-CN" sz="1800" dirty="0">
                <a:solidFill>
                  <a:schemeClr val="accent1"/>
                </a:solidFill>
                <a:cs typeface="+mn-ea"/>
                <a:sym typeface="+mn-lt"/>
              </a:rPr>
              <a:t>目前已发文的</a:t>
            </a:r>
            <a:endParaRPr lang="zh-CN" sz="1800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sz="1800" dirty="0">
                <a:solidFill>
                  <a:schemeClr val="accent1"/>
                </a:solidFill>
                <a:cs typeface="+mn-ea"/>
                <a:sym typeface="+mn-lt"/>
              </a:rPr>
              <a:t>涉及科研报销的文件</a:t>
            </a:r>
            <a:endParaRPr lang="zh-CN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15110" y="926465"/>
            <a:ext cx="2037080" cy="176149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8635" y="817880"/>
            <a:ext cx="1588770" cy="2085975"/>
            <a:chOff x="1752288" y="1857952"/>
            <a:chExt cx="1588653" cy="1588654"/>
          </a:xfrm>
        </p:grpSpPr>
        <p:sp>
          <p:nvSpPr>
            <p:cNvPr id="18" name="椭圆 17"/>
            <p:cNvSpPr/>
            <p:nvPr/>
          </p:nvSpPr>
          <p:spPr>
            <a:xfrm>
              <a:off x="1752288" y="1857952"/>
              <a:ext cx="1588653" cy="158865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5"/>
            <p:cNvSpPr txBox="1">
              <a:spLocks noChangeArrowheads="1"/>
            </p:cNvSpPr>
            <p:nvPr/>
          </p:nvSpPr>
          <p:spPr bwMode="auto">
            <a:xfrm>
              <a:off x="2018276" y="2186353"/>
              <a:ext cx="1018227" cy="655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071896" y="1646911"/>
            <a:ext cx="474486" cy="47448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24547" y="2031829"/>
            <a:ext cx="348444" cy="3484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7349" y="2225987"/>
            <a:ext cx="194822" cy="19482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752288" y="3303716"/>
            <a:ext cx="267948" cy="2679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367629" y="2904032"/>
            <a:ext cx="277384" cy="2773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477780" y="2192067"/>
            <a:ext cx="187772" cy="18777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24346" y="2904032"/>
            <a:ext cx="121147" cy="12114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2440305" y="1392555"/>
            <a:ext cx="1860550" cy="42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已发文的文件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四川传媒学院财务处、科研处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关于科研经费报销事宜的有关说明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93198" y="2842841"/>
            <a:ext cx="3098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985" y="1391920"/>
            <a:ext cx="1656080" cy="494665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2440305" y="1392555"/>
            <a:ext cx="1860550" cy="42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93198" y="2842841"/>
            <a:ext cx="3098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" name="图片 1" descr="四川传媒学院财务处、科研处关于科研经费报销事宜的有关说明_纯图版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360" y="0"/>
            <a:ext cx="3636645" cy="5143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川传媒学院财务处、科研处关于科研经费报销事宜的有关说明_纯图版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360" y="0"/>
            <a:ext cx="3636645" cy="5143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川传媒学院财务处、科研处关于科研经费报销事宜的有关说明_纯图版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360" y="0"/>
            <a:ext cx="3636645" cy="5143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川传媒学院财务处、科研处关于科研经费报销事宜的有关说明_纯图版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0"/>
            <a:ext cx="3637915" cy="5143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椭圆 18"/>
          <p:cNvSpPr/>
          <p:nvPr>
            <p:custDataLst>
              <p:tags r:id="rId1"/>
            </p:custDataLst>
          </p:nvPr>
        </p:nvSpPr>
        <p:spPr>
          <a:xfrm>
            <a:off x="3489294" y="243017"/>
            <a:ext cx="2018818" cy="2018816"/>
          </a:xfrm>
          <a:prstGeom prst="ellipse">
            <a:avLst/>
          </a:prstGeom>
          <a:noFill/>
          <a:ln w="952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2"/>
            </p:custDataLst>
          </p:nvPr>
        </p:nvSpPr>
        <p:spPr>
          <a:xfrm>
            <a:off x="3724165" y="465304"/>
            <a:ext cx="1574248" cy="157424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3"/>
            </p:custDataLst>
          </p:nvPr>
        </p:nvSpPr>
        <p:spPr>
          <a:xfrm>
            <a:off x="3399397" y="637603"/>
            <a:ext cx="345284" cy="3452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739082" y="2078576"/>
            <a:ext cx="193055" cy="19305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4"/>
            </p:custDataLst>
          </p:nvPr>
        </p:nvSpPr>
        <p:spPr>
          <a:xfrm>
            <a:off x="3522343" y="1697327"/>
            <a:ext cx="265519" cy="2655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5"/>
            </p:custDataLst>
          </p:nvPr>
        </p:nvSpPr>
        <p:spPr>
          <a:xfrm>
            <a:off x="5403737" y="1218805"/>
            <a:ext cx="221675" cy="2216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77318" y="1962845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201009" y="1501896"/>
            <a:ext cx="120049" cy="1200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椭圆 30"/>
          <p:cNvSpPr/>
          <p:nvPr>
            <p:custDataLst>
              <p:tags r:id="rId6"/>
            </p:custDataLst>
          </p:nvPr>
        </p:nvSpPr>
        <p:spPr>
          <a:xfrm>
            <a:off x="4587891" y="2160642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26439" y="1897829"/>
            <a:ext cx="274868" cy="2748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51987" y="2717483"/>
            <a:ext cx="6840026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2E4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谢谢</a:t>
            </a:r>
            <a:endParaRPr lang="zh-CN" altLang="en-US" sz="5400" b="1" dirty="0">
              <a:solidFill>
                <a:srgbClr val="2E48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PA_组合 11"/>
          <p:cNvGrpSpPr/>
          <p:nvPr>
            <p:custDataLst>
              <p:tags r:id="rId7"/>
            </p:custDataLst>
          </p:nvPr>
        </p:nvGrpSpPr>
        <p:grpSpPr>
          <a:xfrm>
            <a:off x="5057868" y="223217"/>
            <a:ext cx="690790" cy="574295"/>
            <a:chOff x="5057868" y="108917"/>
            <a:chExt cx="690790" cy="574295"/>
          </a:xfrm>
        </p:grpSpPr>
        <p:sp>
          <p:nvSpPr>
            <p:cNvPr id="23" name="椭圆 22"/>
            <p:cNvSpPr/>
            <p:nvPr/>
          </p:nvSpPr>
          <p:spPr>
            <a:xfrm>
              <a:off x="5116589" y="108917"/>
              <a:ext cx="574295" cy="57429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57868" y="260219"/>
              <a:ext cx="690790" cy="2769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PA_文本框 10"/>
          <p:cNvSpPr txBox="1"/>
          <p:nvPr>
            <p:custDataLst>
              <p:tags r:id="rId8"/>
            </p:custDataLst>
          </p:nvPr>
        </p:nvSpPr>
        <p:spPr>
          <a:xfrm>
            <a:off x="3652921" y="944895"/>
            <a:ext cx="1715609" cy="7067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2023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4630" y="3632580"/>
            <a:ext cx="4748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Thank you for your download and watch</a:t>
            </a:r>
            <a:endParaRPr lang="zh-CN" altLang="en-US" sz="20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1.0"/>
</p:tagLst>
</file>

<file path=ppt/tags/tag10.xml><?xml version="1.0" encoding="utf-8"?>
<p:tagLst xmlns:p="http://schemas.openxmlformats.org/presentationml/2006/main">
  <p:tag name="PA" val="v3.1.0"/>
</p:tagLst>
</file>

<file path=ppt/tags/tag11.xml><?xml version="1.0" encoding="utf-8"?>
<p:tagLst xmlns:p="http://schemas.openxmlformats.org/presentationml/2006/main">
  <p:tag name="PA" val="v3.1.0"/>
</p:tagLst>
</file>

<file path=ppt/tags/tag12.xml><?xml version="1.0" encoding="utf-8"?>
<p:tagLst xmlns:p="http://schemas.openxmlformats.org/presentationml/2006/main">
  <p:tag name="PA" val="v3.1.0"/>
</p:tagLst>
</file>

<file path=ppt/tags/tag13.xml><?xml version="1.0" encoding="utf-8"?>
<p:tagLst xmlns:p="http://schemas.openxmlformats.org/presentationml/2006/main">
  <p:tag name="PA" val="v3.1.0"/>
</p:tagLst>
</file>

<file path=ppt/tags/tag14.xml><?xml version="1.0" encoding="utf-8"?>
<p:tagLst xmlns:p="http://schemas.openxmlformats.org/presentationml/2006/main">
  <p:tag name="PA" val="v3.1.0"/>
</p:tagLst>
</file>

<file path=ppt/tags/tag15.xml><?xml version="1.0" encoding="utf-8"?>
<p:tagLst xmlns:p="http://schemas.openxmlformats.org/presentationml/2006/main">
  <p:tag name="PA" val="v3.1.0"/>
</p:tagLst>
</file>

<file path=ppt/tags/tag16.xml><?xml version="1.0" encoding="utf-8"?>
<p:tagLst xmlns:p="http://schemas.openxmlformats.org/presentationml/2006/main">
  <p:tag name="ISPRING_ULTRA_SCORM_COURSE_ID" val="66C22882-3A7D-471D-BA47-8B31B4C274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商业策划"/>
  <p:tag name="COMMONDATA" val="eyJoZGlkIjoiYTU0ZjE5MTg5ZmRlNWE2OTJmMDNiZjEyMGY0M2QzYmIifQ=="/>
  <p:tag name="KSO_WPP_MARK_KEY" val="49490282-901f-4f23-a415-4a095d7498ee"/>
  <p:tag name="commondata" val="eyJoZGlkIjoiZDczYWQ4OTc4MDg1NTQ0NTExYTc4NDQ4ZTZiYmM5YTYifQ=="/>
</p:tagLst>
</file>

<file path=ppt/tags/tag2.xml><?xml version="1.0" encoding="utf-8"?>
<p:tagLst xmlns:p="http://schemas.openxmlformats.org/presentationml/2006/main">
  <p:tag name="PA" val="v3.1.0"/>
</p:tagLst>
</file>

<file path=ppt/tags/tag3.xml><?xml version="1.0" encoding="utf-8"?>
<p:tagLst xmlns:p="http://schemas.openxmlformats.org/presentationml/2006/main">
  <p:tag name="PA" val="v3.1.0"/>
</p:tagLst>
</file>

<file path=ppt/tags/tag4.xml><?xml version="1.0" encoding="utf-8"?>
<p:tagLst xmlns:p="http://schemas.openxmlformats.org/presentationml/2006/main">
  <p:tag name="PA" val="v3.1.0"/>
</p:tagLst>
</file>

<file path=ppt/tags/tag5.xml><?xml version="1.0" encoding="utf-8"?>
<p:tagLst xmlns:p="http://schemas.openxmlformats.org/presentationml/2006/main">
  <p:tag name="PA" val="v3.1.0"/>
</p:tagLst>
</file>

<file path=ppt/tags/tag6.xml><?xml version="1.0" encoding="utf-8"?>
<p:tagLst xmlns:p="http://schemas.openxmlformats.org/presentationml/2006/main">
  <p:tag name="PA" val="v3.1.0"/>
</p:tagLst>
</file>

<file path=ppt/tags/tag7.xml><?xml version="1.0" encoding="utf-8"?>
<p:tagLst xmlns:p="http://schemas.openxmlformats.org/presentationml/2006/main">
  <p:tag name="PA" val="v3.1.0"/>
</p:tagLst>
</file>

<file path=ppt/tags/tag8.xml><?xml version="1.0" encoding="utf-8"?>
<p:tagLst xmlns:p="http://schemas.openxmlformats.org/presentationml/2006/main">
  <p:tag name="PA" val="v3.1.0"/>
</p:tagLst>
</file>

<file path=ppt/tags/tag9.xml><?xml version="1.0" encoding="utf-8"?>
<p:tagLst xmlns:p="http://schemas.openxmlformats.org/presentationml/2006/main">
  <p:tag name="PA" val="v3.1.0"/>
</p:tagLst>
</file>

<file path=ppt/theme/theme1.xml><?xml version="1.0" encoding="utf-8"?>
<a:theme xmlns:a="http://schemas.openxmlformats.org/drawingml/2006/main" name="第一PPT，www.1ppt.com">
  <a:themeElements>
    <a:clrScheme name="蓝色沉稳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E7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jciwig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WPS 演示</Application>
  <PresentationFormat>全屏显示(16:9)</PresentationFormat>
  <Paragraphs>27</Paragraphs>
  <Slides>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Arial Unicode MS</vt:lpstr>
      <vt:lpstr>Calibri Light</vt:lpstr>
      <vt:lpstr>方正宋刻本秀楷简体</vt:lpstr>
      <vt:lpstr>Agency FB</vt:lpstr>
      <vt:lpstr>Trebuchet MS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</dc:title>
  <dc:creator>第一PPT</dc:creator>
  <cp:keywords>www.1ppt.com</cp:keywords>
  <dc:description>www.1ppt.com</dc:description>
  <cp:lastModifiedBy>半夏</cp:lastModifiedBy>
  <cp:revision>1835</cp:revision>
  <dcterms:created xsi:type="dcterms:W3CDTF">2016-04-24T15:52:00Z</dcterms:created>
  <dcterms:modified xsi:type="dcterms:W3CDTF">2023-10-30T02:25:02Z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7B859508E7D649919AB7D5BC5F147DF4_12</vt:lpwstr>
  </property>
</Properties>
</file>